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11"/>
    <p:penClr>
      <a:srgbClr val="FF0000"/>
    </p:penClr>
  </p:showPr>
  <p:clrMru>
    <a:srgbClr val="4C4C4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43" autoAdjust="0"/>
    <p:restoredTop sz="90845" autoAdjust="0"/>
  </p:normalViewPr>
  <p:slideViewPr>
    <p:cSldViewPr>
      <p:cViewPr varScale="1">
        <p:scale>
          <a:sx n="72" d="100"/>
          <a:sy n="72" d="100"/>
        </p:scale>
        <p:origin x="-2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6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-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-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-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-80" charset="-128"/>
                <a:cs typeface="+mn-cs"/>
              </a:defRPr>
            </a:lvl1pPr>
          </a:lstStyle>
          <a:p>
            <a:pPr>
              <a:defRPr/>
            </a:pPr>
            <a:fld id="{6EB81A00-6830-41DB-B78F-CC2EC0653A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-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-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-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-80" charset="-128"/>
                <a:cs typeface="+mn-cs"/>
              </a:defRPr>
            </a:lvl1pPr>
          </a:lstStyle>
          <a:p>
            <a:pPr>
              <a:defRPr/>
            </a:pPr>
            <a:fld id="{3CEEC22F-9EA9-4434-9305-FC47336632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80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80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80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80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80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1323A5-D016-490C-A17B-6EC003DBBDDF}" type="slidenum">
              <a:rPr lang="en-US" smtClean="0">
                <a:ea typeface="ＭＳ Ｐゴシック" pitchFamily="34" charset="-128"/>
              </a:rPr>
              <a:pPr>
                <a:defRPr/>
              </a:pPr>
              <a:t>1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b-NO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DC6CC4-BE63-42F7-92CC-2B1932BB362A}" type="slidenum">
              <a:rPr lang="en-US" smtClean="0">
                <a:ea typeface="ＭＳ Ｐゴシック" pitchFamily="34" charset="-128"/>
              </a:rPr>
              <a:pPr>
                <a:defRPr/>
              </a:pPr>
              <a:t>2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b-NO" smtClean="0">
              <a:ea typeface="ＭＳ Ｐゴシック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PPT_forsi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585788" y="10128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nb-NO">
              <a:ea typeface="ＭＳ Ｐゴシック" pitchFamily="-80" charset="-128"/>
              <a:cs typeface="+mn-cs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410200"/>
            <a:ext cx="7772400" cy="838200"/>
          </a:xfrm>
        </p:spPr>
        <p:txBody>
          <a:bodyPr/>
          <a:lstStyle>
            <a:lvl1pPr>
              <a:defRPr sz="2100"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4C4C4C"/>
                </a:solidFill>
                <a:latin typeface="Arial" charset="0"/>
              </a:defRPr>
            </a:lvl1pPr>
          </a:lstStyle>
          <a:p>
            <a:pPr>
              <a:defRPr/>
            </a:pPr>
            <a:fld id="{43CA3699-64DD-415E-9EA6-0D9B3D0CD0EA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F03E2-2C27-49F2-9D77-4E54E57C0931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102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102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24050-D213-43A4-BE5F-4CC3EA1951D8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tel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iagram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038600"/>
          </a:xfrm>
        </p:spPr>
        <p:txBody>
          <a:bodyPr/>
          <a:lstStyle/>
          <a:p>
            <a:pPr lvl="0"/>
            <a:r>
              <a:rPr lang="nb-NO" noProof="0" smtClean="0"/>
              <a:t>Klikk ikonet for å legge til et diagram</a:t>
            </a:r>
            <a:endParaRPr lang="nb-NO" noProof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E7E41-8E37-46DF-B854-A9B3B0A0BB27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2E7C0-90AD-458D-8E9C-531A1342844A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8082E-AC84-4555-9258-ABF7072E0D02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188DC-80A3-4220-A2B5-8E0BBB91E781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E4DDF-B0D7-4FFA-8628-8F838C21C3A3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33076-EC80-44BB-8841-9C1EA88D6675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62C9A-0BA1-4642-9739-1481DD81696A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8072F-A55F-47C7-9179-E7F9A0C24605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BEEB8-2753-41EB-8720-BF3714B756FA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PPT_B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  <a:endParaRPr lang="en-US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smtClean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46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38800" y="62484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3CCA379-2CE7-4DEA-A93C-A3A40B9F9A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4C4C4C"/>
          </a:solidFill>
          <a:latin typeface="+mj-lt"/>
          <a:ea typeface="+mj-ea"/>
          <a:cs typeface="Osaka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4C4C4C"/>
          </a:solidFill>
          <a:latin typeface="Verdana" pitchFamily="-80" charset="0"/>
          <a:ea typeface="Osaka" pitchFamily="-80" charset="-128"/>
          <a:cs typeface="Osaka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4C4C4C"/>
          </a:solidFill>
          <a:latin typeface="Verdana" pitchFamily="-80" charset="0"/>
          <a:ea typeface="Osaka" pitchFamily="-80" charset="-128"/>
          <a:cs typeface="Osaka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4C4C4C"/>
          </a:solidFill>
          <a:latin typeface="Verdana" pitchFamily="-80" charset="0"/>
          <a:ea typeface="Osaka" pitchFamily="-80" charset="-128"/>
          <a:cs typeface="Osaka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4C4C4C"/>
          </a:solidFill>
          <a:latin typeface="Verdana" pitchFamily="-80" charset="0"/>
          <a:ea typeface="Osaka" pitchFamily="-80" charset="-128"/>
          <a:cs typeface="Osaka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800">
          <a:solidFill>
            <a:srgbClr val="4C4C4C"/>
          </a:solidFill>
          <a:latin typeface="Verdana" pitchFamily="-80" charset="0"/>
          <a:ea typeface="Osaka" pitchFamily="-80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800">
          <a:solidFill>
            <a:srgbClr val="4C4C4C"/>
          </a:solidFill>
          <a:latin typeface="Verdana" pitchFamily="-80" charset="0"/>
          <a:ea typeface="Osaka" pitchFamily="-80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800">
          <a:solidFill>
            <a:srgbClr val="4C4C4C"/>
          </a:solidFill>
          <a:latin typeface="Verdana" pitchFamily="-80" charset="0"/>
          <a:ea typeface="Osaka" pitchFamily="-80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800">
          <a:solidFill>
            <a:srgbClr val="4C4C4C"/>
          </a:solidFill>
          <a:latin typeface="Verdana" pitchFamily="-80" charset="0"/>
          <a:ea typeface="Osaka" pitchFamily="-8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4C4C4C"/>
          </a:solidFill>
          <a:latin typeface="+mn-lt"/>
          <a:ea typeface="+mn-ea"/>
          <a:cs typeface="Osaka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4C4C4C"/>
          </a:solidFill>
          <a:latin typeface="+mn-lt"/>
          <a:ea typeface="+mn-ea"/>
          <a:cs typeface="Osak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4C4C4C"/>
          </a:solidFill>
          <a:latin typeface="+mn-lt"/>
          <a:ea typeface="+mn-ea"/>
          <a:cs typeface="Osak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4C4C4C"/>
          </a:solidFill>
          <a:latin typeface="+mn-lt"/>
          <a:ea typeface="+mn-ea"/>
          <a:cs typeface="Osak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4C4C4C"/>
          </a:solidFill>
          <a:latin typeface="+mn-lt"/>
          <a:ea typeface="+mn-ea"/>
          <a:cs typeface="Osak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C4C4C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C4C4C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C4C4C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C4C4C"/>
          </a:solidFill>
          <a:latin typeface="+mn-lt"/>
          <a:ea typeface="+mn-ea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Arbeidsgruppe uønsket deltid – Storfjord kommune.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2339975" y="333375"/>
          <a:ext cx="4191000" cy="6380163"/>
        </p:xfrm>
        <a:graphic>
          <a:graphicData uri="http://schemas.openxmlformats.org/presentationml/2006/ole">
            <p:oleObj spid="_x0000_s27650" name="Dokument" r:id="rId3" imgW="5758925" imgH="8770679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>
                <a:solidFill>
                  <a:srgbClr val="FF0000"/>
                </a:solidFill>
              </a:rPr>
              <a:t>Utfordringer.</a:t>
            </a:r>
          </a:p>
        </p:txBody>
      </p:sp>
      <p:sp>
        <p:nvSpPr>
          <p:cNvPr id="28674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b-NO" sz="2800" smtClean="0"/>
              <a:t>Innarbeiding av nye rutiner i forhold til deltidsbanken, slik at den blir bruk av alle ved ledige stillinger.</a:t>
            </a:r>
          </a:p>
          <a:p>
            <a:pPr eaLnBrk="1" hangingPunct="1"/>
            <a:r>
              <a:rPr lang="nb-NO" sz="2800" smtClean="0"/>
              <a:t>Retningslinjer for fast vikar stillingene, slik at de brukes som forutsatt.</a:t>
            </a:r>
          </a:p>
          <a:p>
            <a:pPr eaLnBrk="1" hangingPunct="1"/>
            <a:r>
              <a:rPr lang="nb-NO" sz="2800" smtClean="0"/>
              <a:t>Arbeidsbeskrivelser for fast vikar.</a:t>
            </a:r>
          </a:p>
          <a:p>
            <a:pPr eaLnBrk="1" hangingPunct="1"/>
            <a:r>
              <a:rPr lang="nb-NO" sz="2800" smtClean="0"/>
              <a:t>Ikke avsatt tid til å jobbe med kvalitetskommuneprogrammet.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571500"/>
            <a:ext cx="7772400" cy="1143000"/>
          </a:xfrm>
        </p:spPr>
        <p:txBody>
          <a:bodyPr/>
          <a:lstStyle/>
          <a:p>
            <a:pPr eaLnBrk="1" hangingPunct="1"/>
            <a:r>
              <a:rPr lang="nb-NO" smtClean="0">
                <a:solidFill>
                  <a:srgbClr val="FF0000"/>
                </a:solidFill>
              </a:rPr>
              <a:t>Arbeidsgruppe: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b-NO" sz="2400" b="1" smtClean="0"/>
              <a:t>Tverrfaglig, samt representasjon av alle 3 parter i programmet.</a:t>
            </a:r>
          </a:p>
          <a:p>
            <a:pPr eaLnBrk="1" hangingPunct="1"/>
            <a:r>
              <a:rPr lang="nb-NO" sz="2400" smtClean="0"/>
              <a:t>Sissel Bjørklund, HTV NSF – leder.</a:t>
            </a:r>
          </a:p>
          <a:p>
            <a:pPr eaLnBrk="1" hangingPunct="1"/>
            <a:r>
              <a:rPr lang="nb-NO" sz="2400" smtClean="0"/>
              <a:t>Maria Figenschau, HTV Fagforbundet.</a:t>
            </a:r>
          </a:p>
          <a:p>
            <a:pPr eaLnBrk="1" hangingPunct="1"/>
            <a:r>
              <a:rPr lang="nb-NO" sz="2400" smtClean="0"/>
              <a:t>Trond Roger Larsen, Kontorsjef.</a:t>
            </a:r>
          </a:p>
          <a:p>
            <a:pPr eaLnBrk="1" hangingPunct="1"/>
            <a:r>
              <a:rPr lang="nb-NO" sz="2400" smtClean="0"/>
              <a:t>Viktoria Nilsen, Fagleder.</a:t>
            </a:r>
          </a:p>
          <a:p>
            <a:pPr eaLnBrk="1" hangingPunct="1"/>
            <a:r>
              <a:rPr lang="nb-NO" sz="2400" smtClean="0"/>
              <a:t>Torlaug Lambela, Ledende renholder.</a:t>
            </a:r>
          </a:p>
          <a:p>
            <a:pPr eaLnBrk="1" hangingPunct="1"/>
            <a:r>
              <a:rPr lang="nb-NO" sz="2400" smtClean="0"/>
              <a:t>Anne Marie Nilsen, politisk representant.</a:t>
            </a:r>
          </a:p>
          <a:p>
            <a:pPr eaLnBrk="1" hangingPunct="1"/>
            <a:endParaRPr lang="nb-NO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tel 1"/>
          <p:cNvSpPr>
            <a:spLocks noGrp="1"/>
          </p:cNvSpPr>
          <p:nvPr>
            <p:ph type="title"/>
          </p:nvPr>
        </p:nvSpPr>
        <p:spPr>
          <a:xfrm>
            <a:off x="785813" y="642938"/>
            <a:ext cx="7772400" cy="1143000"/>
          </a:xfrm>
        </p:spPr>
        <p:txBody>
          <a:bodyPr/>
          <a:lstStyle/>
          <a:p>
            <a:pPr eaLnBrk="1" hangingPunct="1"/>
            <a:r>
              <a:rPr lang="nb-NO" sz="3200" smtClean="0">
                <a:solidFill>
                  <a:srgbClr val="FF0000"/>
                </a:solidFill>
              </a:rPr>
              <a:t>Hovedmål:</a:t>
            </a:r>
          </a:p>
        </p:txBody>
      </p:sp>
      <p:sp>
        <p:nvSpPr>
          <p:cNvPr id="20482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b-NO" sz="2800" smtClean="0"/>
              <a:t>Redusere ufrivillig deltid blant ansatte i kommunen, slik at de får en forutsigbar arbeidssituasjon.</a:t>
            </a:r>
          </a:p>
          <a:p>
            <a:pPr eaLnBrk="1" hangingPunct="1"/>
            <a:r>
              <a:rPr lang="nb-NO" sz="2800" smtClean="0"/>
              <a:t>Dette vil være med på å bidra til større tilfredshet, faste inntekter og større kontinuitet i arbeidssituasjon ovenfor både bruker, kollegaer og faget.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>
                <a:solidFill>
                  <a:srgbClr val="FF0000"/>
                </a:solidFill>
              </a:rPr>
              <a:t>Hva har vi gjort:</a:t>
            </a:r>
          </a:p>
        </p:txBody>
      </p:sp>
      <p:sp>
        <p:nvSpPr>
          <p:cNvPr id="21506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b-NO" smtClean="0"/>
              <a:t>Gjennomført en kartlegging av ønsket stillingsbrøk hos alle deltids ansatte.</a:t>
            </a:r>
          </a:p>
          <a:p>
            <a:pPr eaLnBrk="1" hangingPunct="1"/>
            <a:r>
              <a:rPr lang="nb-NO" smtClean="0"/>
              <a:t>Det kom inn 55 svar, der 41 av disse ønsket større stilling. 20 av disse ønsket 100 % stilling.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b-NO" smtClean="0"/>
          </a:p>
        </p:txBody>
      </p:sp>
      <p:sp>
        <p:nvSpPr>
          <p:cNvPr id="22530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b-NO" sz="2800" smtClean="0"/>
              <a:t>Opprettet en deltidsbank der alle deltids ansatte har fått tilbud om å registrere seg. Det gir mulighet til å se på tvers av avdelinger ved ledig stilling. Pr. i dag er 14 innmeldt.</a:t>
            </a:r>
          </a:p>
          <a:p>
            <a:pPr eaLnBrk="1" hangingPunct="1"/>
            <a:r>
              <a:rPr lang="nb-NO" sz="2800" smtClean="0"/>
              <a:t>Fått fjernet desimal stillinger, slik at alle får sin stillingsprosent oppjustert til nærmeste hele 5 % eller 10%.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b-NO" smtClean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b-NO" dirty="0" smtClean="0">
                <a:cs typeface="+mn-cs"/>
              </a:rPr>
              <a:t>Fått opprettet 5 stillinger som fast vikar. ( 50% st.) Disse er plassert ved 2 sykehjems avd., hjemmetjenesten, </a:t>
            </a:r>
            <a:r>
              <a:rPr lang="nb-NO" dirty="0" err="1" smtClean="0">
                <a:cs typeface="+mn-cs"/>
              </a:rPr>
              <a:t>p.u</a:t>
            </a:r>
            <a:r>
              <a:rPr lang="nb-NO" dirty="0" smtClean="0">
                <a:cs typeface="+mn-cs"/>
              </a:rPr>
              <a:t> tjenesten og Fellestjenesten (kontor).</a:t>
            </a:r>
          </a:p>
          <a:p>
            <a:pPr eaLnBrk="1" hangingPunct="1">
              <a:defRPr/>
            </a:pPr>
            <a:r>
              <a:rPr lang="nb-NO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+mn-cs"/>
              </a:rPr>
              <a:t>Dette bidro bl.a. til at 3 ansatte i </a:t>
            </a:r>
            <a:r>
              <a:rPr lang="nb-NO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cs typeface="+mn-cs"/>
              </a:rPr>
              <a:t>P.u</a:t>
            </a:r>
            <a:r>
              <a:rPr lang="nb-NO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+mn-cs"/>
              </a:rPr>
              <a:t> - tjenesten gikk fra uønsket deltid til ønsket stillings prosent.</a:t>
            </a:r>
            <a:endParaRPr lang="nb-NO" sz="2800" dirty="0">
              <a:solidFill>
                <a:schemeClr val="accent2">
                  <a:lumMod val="60000"/>
                  <a:lumOff val="40000"/>
                </a:schemeClr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b-NO" smtClean="0"/>
          </a:p>
        </p:txBody>
      </p:sp>
      <p:sp>
        <p:nvSpPr>
          <p:cNvPr id="24578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b-NO" sz="2800" smtClean="0"/>
              <a:t>For å dokumentere behovet for fast vikar stillingene, laget vi en oversikt over overtids arbeid og vikar bruk i noen avdelinger.</a:t>
            </a:r>
          </a:p>
          <a:p>
            <a:pPr eaLnBrk="1" hangingPunct="1"/>
            <a:r>
              <a:rPr lang="nb-NO" sz="2800" smtClean="0"/>
              <a:t>Laget egne oppslagstavler for intern utlysninger, slik at disse er godt synelig på arbeidsplassene.</a:t>
            </a:r>
          </a:p>
          <a:p>
            <a:pPr eaLnBrk="1" hangingPunct="1"/>
            <a:r>
              <a:rPr lang="nb-NO" sz="2800" smtClean="0"/>
              <a:t>Utarbeidet eget søknadsskjema for interne søkere.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z="2800" smtClean="0"/>
              <a:t>Stillingsstørrelser i pleie og omsorgsavdelingen tidligere.</a:t>
            </a:r>
          </a:p>
        </p:txBody>
      </p:sp>
      <p:pic>
        <p:nvPicPr>
          <p:cNvPr id="25602" name="Plassholder for innhold 3" descr="uønsket deltid bilde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2071688"/>
            <a:ext cx="8072437" cy="4143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2268538" y="404813"/>
          <a:ext cx="4040187" cy="6049962"/>
        </p:xfrm>
        <a:graphic>
          <a:graphicData uri="http://schemas.openxmlformats.org/presentationml/2006/ole">
            <p:oleObj spid="_x0000_s26626" name="Dokument" r:id="rId3" imgW="5854301" imgH="8765634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K_pptMal power poit kvalitets kommune programmet">
  <a:themeElements>
    <a:clrScheme name="Office-t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-tema">
      <a:majorFont>
        <a:latin typeface="Verdana"/>
        <a:ea typeface="Osaka"/>
        <a:cs typeface=""/>
      </a:majorFont>
      <a:minorFont>
        <a:latin typeface="Verdana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80" charset="-128"/>
          </a:defRPr>
        </a:defPPr>
      </a:lstStyle>
    </a:lnDef>
  </a:objectDefaults>
  <a:extraClrSchemeLst>
    <a:extraClrScheme>
      <a:clrScheme name="Office-t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KK_pptMal power poit kvalitets kommune programmet</Template>
  <TotalTime>252</TotalTime>
  <Words>291</Words>
  <Application>Microsoft Office PowerPoint</Application>
  <PresentationFormat>On-screen Show (4:3)</PresentationFormat>
  <Paragraphs>30</Paragraphs>
  <Slides>11</Slides>
  <Notes>2</Notes>
  <HiddenSlides>0</HiddenSlides>
  <MMClips>0</MMClips>
  <ScaleCrop>false</ScaleCrop>
  <HeadingPairs>
    <vt:vector size="8" baseType="variant">
      <vt:variant>
        <vt:lpstr>Brukte skrifter</vt:lpstr>
      </vt:variant>
      <vt:variant>
        <vt:i4>4</vt:i4>
      </vt:variant>
      <vt:variant>
        <vt:lpstr>Utformingsmal</vt:lpstr>
      </vt:variant>
      <vt:variant>
        <vt:i4>13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29" baseType="lpstr">
      <vt:lpstr>Arial</vt:lpstr>
      <vt:lpstr>ＭＳ Ｐゴシック</vt:lpstr>
      <vt:lpstr>Verdana</vt:lpstr>
      <vt:lpstr>Osaka</vt:lpstr>
      <vt:lpstr>KK_pptMal power poit kvalitets kommune programmet</vt:lpstr>
      <vt:lpstr>KK_pptMal power poit kvalitets kommune programmet</vt:lpstr>
      <vt:lpstr>KK_pptMal power poit kvalitets kommune programmet</vt:lpstr>
      <vt:lpstr>KK_pptMal power poit kvalitets kommune programmet</vt:lpstr>
      <vt:lpstr>KK_pptMal power poit kvalitets kommune programmet</vt:lpstr>
      <vt:lpstr>KK_pptMal power poit kvalitets kommune programmet</vt:lpstr>
      <vt:lpstr>KK_pptMal power poit kvalitets kommune programmet</vt:lpstr>
      <vt:lpstr>KK_pptMal power poit kvalitets kommune programmet</vt:lpstr>
      <vt:lpstr>KK_pptMal power poit kvalitets kommune programmet</vt:lpstr>
      <vt:lpstr>KK_pptMal power poit kvalitets kommune programmet</vt:lpstr>
      <vt:lpstr>KK_pptMal power poit kvalitets kommune programmet</vt:lpstr>
      <vt:lpstr>KK_pptMal power poit kvalitets kommune programmet</vt:lpstr>
      <vt:lpstr>KK_pptMal power poit kvalitets kommune programmet</vt:lpstr>
      <vt:lpstr>Dokument</vt:lpstr>
      <vt:lpstr>Arbeidsgruppe uønsket deltid – Storfjord kommune.</vt:lpstr>
      <vt:lpstr>Arbeidsgruppe:</vt:lpstr>
      <vt:lpstr>Hovedmål:</vt:lpstr>
      <vt:lpstr>Hva har vi gjort:</vt:lpstr>
      <vt:lpstr>Lysbilde 5</vt:lpstr>
      <vt:lpstr>Lysbilde 6</vt:lpstr>
      <vt:lpstr>Lysbilde 7</vt:lpstr>
      <vt:lpstr>Stillingsstørrelser i pleie og omsorgsavdelingen tidligere.</vt:lpstr>
      <vt:lpstr>Lysbilde 9</vt:lpstr>
      <vt:lpstr>Lysbilde 10</vt:lpstr>
      <vt:lpstr>Utfordringer.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Sissel</dc:creator>
  <cp:lastModifiedBy>Maria Figenschau</cp:lastModifiedBy>
  <cp:revision>28</cp:revision>
  <cp:lastPrinted>2008-11-12T15:32:23Z</cp:lastPrinted>
  <dcterms:created xsi:type="dcterms:W3CDTF">2009-09-28T15:47:52Z</dcterms:created>
  <dcterms:modified xsi:type="dcterms:W3CDTF">2009-10-15T10:19:59Z</dcterms:modified>
</cp:coreProperties>
</file>