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71600" y="1064029"/>
            <a:ext cx="9448800" cy="2535382"/>
          </a:xfrm>
        </p:spPr>
        <p:txBody>
          <a:bodyPr>
            <a:normAutofit fontScale="90000"/>
          </a:bodyPr>
          <a:lstStyle/>
          <a:p>
            <a:pPr algn="ctr"/>
            <a:r>
              <a:rPr lang="nb-NO" sz="3600" dirty="0">
                <a:solidFill>
                  <a:srgbClr val="EEB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Storfjord </a:t>
            </a:r>
            <a:r>
              <a:rPr lang="nb-NO" sz="3600" dirty="0" smtClean="0">
                <a:solidFill>
                  <a:srgbClr val="EEB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pensjonistforbund</a:t>
            </a:r>
            <a:br>
              <a:rPr lang="nb-NO" sz="3600" dirty="0" smtClean="0">
                <a:solidFill>
                  <a:srgbClr val="EEB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nb-NO" sz="3600" dirty="0" smtClean="0">
                <a:solidFill>
                  <a:srgbClr val="EEB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markerer </a:t>
            </a:r>
            <a:r>
              <a:rPr lang="nb-NO" sz="3600" dirty="0">
                <a:solidFill>
                  <a:srgbClr val="EEB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Eldredagen 1. oktober </a:t>
            </a:r>
            <a:r>
              <a:rPr lang="nb-NO" sz="3600" dirty="0" smtClean="0">
                <a:latin typeface="Baskerville Old Face" panose="02020602080505020303" pitchFamily="18" charset="0"/>
              </a:rPr>
              <a:t/>
            </a:r>
            <a:br>
              <a:rPr lang="nb-NO" sz="3600" dirty="0" smtClean="0">
                <a:latin typeface="Baskerville Old Face" panose="02020602080505020303" pitchFamily="18" charset="0"/>
              </a:rPr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009206"/>
            <a:ext cx="9448800" cy="268501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nb-NO" sz="11200" b="1" dirty="0" smtClean="0">
                <a:latin typeface="Baskerville Old Face" panose="02020602080505020303" pitchFamily="18" charset="0"/>
              </a:rPr>
              <a:t>Åsen omsorgssenter</a:t>
            </a:r>
            <a:r>
              <a:rPr lang="nb-NO" sz="9600" dirty="0" smtClean="0">
                <a:latin typeface="Baskerville Old Face" panose="02020602080505020303" pitchFamily="18" charset="0"/>
              </a:rPr>
              <a:t/>
            </a:r>
            <a:br>
              <a:rPr lang="nb-NO" sz="9600" dirty="0" smtClean="0">
                <a:latin typeface="Baskerville Old Face" panose="02020602080505020303" pitchFamily="18" charset="0"/>
              </a:rPr>
            </a:br>
            <a:r>
              <a:rPr lang="nb-NO" sz="9600" dirty="0" smtClean="0">
                <a:latin typeface="Baskerville Old Face" panose="02020602080505020303" pitchFamily="18" charset="0"/>
              </a:rPr>
              <a:t/>
            </a:r>
            <a:br>
              <a:rPr lang="nb-NO" sz="9600" dirty="0" smtClean="0">
                <a:latin typeface="Baskerville Old Face" panose="02020602080505020303" pitchFamily="18" charset="0"/>
              </a:rPr>
            </a:br>
            <a:r>
              <a:rPr lang="nb-NO" sz="9600" dirty="0" smtClean="0">
                <a:latin typeface="Baskerville Old Face" panose="02020602080505020303" pitchFamily="18" charset="0"/>
              </a:rPr>
              <a:t>1. oktober kl</a:t>
            </a:r>
            <a:r>
              <a:rPr lang="nb-NO" sz="9600" dirty="0">
                <a:latin typeface="Baskerville Old Face" panose="02020602080505020303" pitchFamily="18" charset="0"/>
              </a:rPr>
              <a:t>. 17.00</a:t>
            </a:r>
          </a:p>
          <a:p>
            <a:pPr algn="ctr"/>
            <a:r>
              <a:rPr lang="nb-NO" sz="9600" dirty="0">
                <a:latin typeface="Baskerville Old Face" panose="02020602080505020303" pitchFamily="18" charset="0"/>
              </a:rPr>
              <a:t>Vi steiker vafler til </a:t>
            </a:r>
            <a:r>
              <a:rPr lang="nb-NO" sz="9600" dirty="0" smtClean="0">
                <a:latin typeface="Baskerville Old Face" panose="02020602080505020303" pitchFamily="18" charset="0"/>
              </a:rPr>
              <a:t>kaffen</a:t>
            </a:r>
            <a:endParaRPr lang="nb-NO" sz="9600" dirty="0">
              <a:latin typeface="Baskerville Old Face" panose="02020602080505020303" pitchFamily="18" charset="0"/>
            </a:endParaRPr>
          </a:p>
          <a:p>
            <a:pPr algn="ctr"/>
            <a:r>
              <a:rPr lang="nb-NO" sz="9600" dirty="0" smtClean="0">
                <a:latin typeface="Baskerville Old Face" panose="02020602080505020303" pitchFamily="18" charset="0"/>
              </a:rPr>
              <a:t>Allsang</a:t>
            </a:r>
            <a:br>
              <a:rPr lang="nb-NO" sz="9600" dirty="0" smtClean="0">
                <a:latin typeface="Baskerville Old Face" panose="02020602080505020303" pitchFamily="18" charset="0"/>
              </a:rPr>
            </a:br>
            <a:r>
              <a:rPr lang="nb-NO" sz="9600" dirty="0" smtClean="0">
                <a:latin typeface="Baskerville Old Face" panose="02020602080505020303" pitchFamily="18" charset="0"/>
              </a:rPr>
              <a:t/>
            </a:r>
            <a:br>
              <a:rPr lang="nb-NO" sz="9600" dirty="0" smtClean="0">
                <a:latin typeface="Baskerville Old Face" panose="02020602080505020303" pitchFamily="18" charset="0"/>
              </a:rPr>
            </a:br>
            <a:r>
              <a:rPr lang="nb-NO" sz="9600" dirty="0" smtClean="0">
                <a:latin typeface="Baskerville Old Face" panose="02020602080505020303" pitchFamily="18" charset="0"/>
              </a:rPr>
              <a:t>Alle </a:t>
            </a:r>
            <a:r>
              <a:rPr lang="nb-NO" sz="9600" dirty="0">
                <a:latin typeface="Baskerville Old Face" panose="02020602080505020303" pitchFamily="18" charset="0"/>
              </a:rPr>
              <a:t>er hjertelig  velkommen</a:t>
            </a:r>
          </a:p>
          <a:p>
            <a:r>
              <a:rPr lang="nb-NO" sz="4000" dirty="0"/>
              <a:t>Storfjord </a:t>
            </a:r>
            <a:r>
              <a:rPr lang="nb-NO" sz="4000" dirty="0" smtClean="0"/>
              <a:t>pensjonistforbund</a:t>
            </a:r>
            <a:endParaRPr lang="nb-NO" sz="4000" dirty="0"/>
          </a:p>
          <a:p>
            <a:r>
              <a:rPr lang="nb-NO" sz="4000" dirty="0"/>
              <a:t>Ann-Mari</a:t>
            </a:r>
          </a:p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90" y="4225213"/>
            <a:ext cx="824204" cy="824204"/>
          </a:xfrm>
          <a:prstGeom prst="rect">
            <a:avLst/>
          </a:prstGeom>
        </p:spPr>
      </p:pic>
      <p:sp>
        <p:nvSpPr>
          <p:cNvPr id="4" name="Avrundet rektangel 3"/>
          <p:cNvSpPr/>
          <p:nvPr/>
        </p:nvSpPr>
        <p:spPr>
          <a:xfrm rot="1173597">
            <a:off x="8429105" y="3308465"/>
            <a:ext cx="2618510" cy="78139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Liv Rundberg kommer og spiller for oss </a:t>
            </a:r>
            <a:r>
              <a:rPr lang="nb-NO" sz="1600" dirty="0" smtClean="0">
                <a:solidFill>
                  <a:schemeClr val="tx1"/>
                </a:solidFill>
                <a:latin typeface="Baskerville Old Face" panose="02020602080505020303" pitchFamily="18" charset="0"/>
                <a:sym typeface="Wingdings" panose="05000000000000000000" pitchFamily="2" charset="2"/>
              </a:rPr>
              <a:t></a:t>
            </a:r>
            <a:endParaRPr lang="nb-NO" sz="16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158" y="6151850"/>
            <a:ext cx="1004108" cy="6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7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sstrip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TM04033937[[fn=Kondensstripe]]</Template>
  <TotalTime>151</TotalTime>
  <Words>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Century Gothic</vt:lpstr>
      <vt:lpstr>Wingdings</vt:lpstr>
      <vt:lpstr>Kondensstripe</vt:lpstr>
      <vt:lpstr>Storfjord pensjonistforbund  markerer Eldredagen 1. oktober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Storfjord pensjonistforening markerer Eldredagen 1. oktober</dc:title>
  <dc:creator>Jill  Fagerli</dc:creator>
  <cp:lastModifiedBy>Jill  Fagerli</cp:lastModifiedBy>
  <cp:revision>10</cp:revision>
  <dcterms:created xsi:type="dcterms:W3CDTF">2018-09-19T11:11:51Z</dcterms:created>
  <dcterms:modified xsi:type="dcterms:W3CDTF">2018-09-28T08:18:38Z</dcterms:modified>
</cp:coreProperties>
</file>