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0" r:id="rId3"/>
    <p:sldId id="261" r:id="rId4"/>
    <p:sldId id="258" r:id="rId5"/>
    <p:sldId id="266" r:id="rId6"/>
    <p:sldId id="262" r:id="rId7"/>
    <p:sldId id="263" r:id="rId8"/>
    <p:sldId id="264" r:id="rId9"/>
    <p:sldId id="267" r:id="rId10"/>
    <p:sldId id="265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C4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3" autoAdjust="0"/>
    <p:restoredTop sz="90895" autoAdjust="0"/>
  </p:normalViewPr>
  <p:slideViewPr>
    <p:cSldViewPr>
      <p:cViewPr varScale="1">
        <p:scale>
          <a:sx n="60" d="100"/>
          <a:sy n="60" d="100"/>
        </p:scale>
        <p:origin x="-96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fld id="{22678086-FAB7-4E5C-9498-6663F5282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fld id="{28638A13-E40B-4BE6-94C1-5059B22C1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5B4A71-F233-4A72-8EDF-E90EB2A8F335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741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1307F-C1DC-4793-B14D-712116D17239}" type="slidenum">
              <a:rPr lang="en-US" smtClean="0">
                <a:ea typeface="ＭＳ Ｐゴシック"/>
                <a:cs typeface="ＭＳ Ｐゴシック"/>
              </a:rPr>
              <a:pPr/>
              <a:t>4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150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PT_fors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85788" y="101282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nb-NO">
              <a:ea typeface="ＭＳ Ｐゴシック" pitchFamily="-80" charset="-128"/>
              <a:cs typeface="+mn-cs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10200"/>
            <a:ext cx="7772400" cy="838200"/>
          </a:xfrm>
        </p:spPr>
        <p:txBody>
          <a:bodyPr/>
          <a:lstStyle>
            <a:lvl1pPr>
              <a:defRPr sz="210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4C4C4C"/>
                </a:solidFill>
                <a:latin typeface="Arial" charset="0"/>
              </a:defRPr>
            </a:lvl1pPr>
          </a:lstStyle>
          <a:p>
            <a:pPr>
              <a:defRPr/>
            </a:pPr>
            <a:fld id="{5547BAE0-91AC-47BD-A429-1F8DB627762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E0DD9-1AA7-4112-835A-DCDAAB1BAD98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102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102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9D11-308E-44A7-9165-38781786D7F8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038600"/>
          </a:xfrm>
        </p:spPr>
        <p:txBody>
          <a:bodyPr/>
          <a:lstStyle/>
          <a:p>
            <a:pPr lvl="0"/>
            <a:r>
              <a:rPr lang="nb-NO" noProof="0" smtClean="0"/>
              <a:t>Klikk ikonet for å legge til et diagram</a:t>
            </a:r>
            <a:endParaRPr lang="nb-NO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8A803-76C0-4EAB-93AA-EBC965BBD2E2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7BAF-5A0B-4DC3-AE16-78D3834BEED3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1F48A-60E6-4B9A-BBD7-1DFF030F832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32F75-CECD-4AC6-AF83-1920410328C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7A3DD-F850-4939-8099-DCD7557A5722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BC445-1879-4E4C-8129-E3BCDACEE25A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FF747-0F04-4B77-A603-344485F21EF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C52A4-1415-4923-A429-FF7BBE4C35BA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72955-BED5-4A75-AF4C-2DDD37DB425A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T_B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  <a:endParaRPr 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248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38800" y="6248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5EA5C8-0E92-4BFB-BC26-C37EB26EC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+mj-lt"/>
          <a:ea typeface="+mj-ea"/>
          <a:cs typeface="Osaka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  <a:cs typeface="Osaka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  <a:cs typeface="Osaka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  <a:cs typeface="Osaka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  <a:cs typeface="Osaka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4C4C4C"/>
          </a:solidFill>
          <a:latin typeface="Verdana" pitchFamily="-80" charset="0"/>
          <a:ea typeface="Osaka" pitchFamily="-8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4C4C4C"/>
          </a:solidFill>
          <a:latin typeface="+mn-lt"/>
          <a:ea typeface="+mn-ea"/>
          <a:cs typeface="Osaka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4C4C4C"/>
          </a:solidFill>
          <a:latin typeface="+mn-lt"/>
          <a:ea typeface="+mn-ea"/>
          <a:cs typeface="Osak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4C4C4C"/>
          </a:solidFill>
          <a:latin typeface="+mn-lt"/>
          <a:ea typeface="+mn-ea"/>
          <a:cs typeface="Osak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4C4C4C"/>
          </a:solidFill>
          <a:latin typeface="+mn-lt"/>
          <a:ea typeface="+mn-ea"/>
          <a:cs typeface="Osak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C4C4C"/>
          </a:solidFill>
          <a:latin typeface="+mn-lt"/>
          <a:ea typeface="+mn-ea"/>
          <a:cs typeface="Osak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C4C4C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C4C4C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C4C4C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C4C4C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000" smtClean="0"/>
              <a:t>Arbeidsgruppe v/ Åsen omsorgssenter/Hjemmetjenesten</a:t>
            </a:r>
            <a:r>
              <a:rPr lang="nb-NO" sz="250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Utfordringer:</a:t>
            </a:r>
          </a:p>
        </p:txBody>
      </p:sp>
      <p:sp>
        <p:nvSpPr>
          <p:cNvPr id="25602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mtClean="0"/>
              <a:t>Lite kontinuitet i arbeidet da vi har hatt utskiftninger blant medlemmer i gruppen.</a:t>
            </a:r>
          </a:p>
          <a:p>
            <a:r>
              <a:rPr lang="nb-NO" smtClean="0"/>
              <a:t>Ikke avsatt tid til arbeidet.</a:t>
            </a:r>
          </a:p>
          <a:p>
            <a:r>
              <a:rPr lang="nb-NO" smtClean="0"/>
              <a:t>Lite prioritert?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Hovedmål:</a:t>
            </a:r>
          </a:p>
        </p:txBody>
      </p:sp>
      <p:sp>
        <p:nvSpPr>
          <p:cNvPr id="18434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mtClean="0"/>
              <a:t>Bedre kvalitet i tjenesten til brukerne. Den enkelte bruker skal få større innflytelse på sin egen hverdag og livssituasjon.</a:t>
            </a:r>
          </a:p>
          <a:p>
            <a:r>
              <a:rPr lang="nb-NO" smtClean="0"/>
              <a:t>Redusere sykefraværet. Fokus på nærvær i stedet for fravær.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Delmål:</a:t>
            </a:r>
            <a:br>
              <a:rPr lang="nb-NO" smtClean="0"/>
            </a:br>
            <a:endParaRPr lang="nb-NO" smtClean="0"/>
          </a:p>
        </p:txBody>
      </p:sp>
      <p:sp>
        <p:nvSpPr>
          <p:cNvPr id="19458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mtClean="0"/>
              <a:t>Kartlegge kvaliteten på dagens tjeneste gjennom en brukerundersøkelse.</a:t>
            </a:r>
          </a:p>
          <a:p>
            <a:r>
              <a:rPr lang="nb-NO" smtClean="0"/>
              <a:t>Sykefraværet ved Åsen/hjemmetjenesten skal ved utgangen av november 2009 være nede på 7.3%.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Arbeidsgruppe: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mtClean="0"/>
              <a:t>Består av representanter fra både arbeidsgiver, ansatte, pårørende og politisk side. I dag ledes gruppen av Torill Heggeblom. </a:t>
            </a:r>
          </a:p>
          <a:p>
            <a:r>
              <a:rPr lang="nb-NO" smtClean="0"/>
              <a:t>Arbeidet i gruppen har vært preget av skifte av representanter, da dette dessverre har gitt lite kontinuitet i arbeidet.</a:t>
            </a:r>
          </a:p>
          <a:p>
            <a:pPr>
              <a:buFontTx/>
              <a:buNone/>
            </a:pPr>
            <a:endParaRPr lang="nb-NO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nb-NO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38917" name="Picture 5" descr="IMG_02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20713"/>
            <a:ext cx="7127875" cy="534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Hva har vi gjort:</a:t>
            </a:r>
            <a:br>
              <a:rPr lang="nb-NO" smtClean="0"/>
            </a:br>
            <a:endParaRPr lang="nb-NO" smtClean="0"/>
          </a:p>
        </p:txBody>
      </p:sp>
      <p:sp>
        <p:nvSpPr>
          <p:cNvPr id="22530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smtClean="0"/>
              <a:t>Gjennomført brukerundersøkelse.</a:t>
            </a:r>
          </a:p>
          <a:p>
            <a:r>
              <a:rPr lang="nb-NO" sz="2800" smtClean="0"/>
              <a:t>Hatt oppfølgingskurs etter arbeidsmiljø- undersøkelsen.</a:t>
            </a:r>
          </a:p>
          <a:p>
            <a:r>
              <a:rPr lang="nb-NO" sz="2800" smtClean="0"/>
              <a:t>Sykefravær vært tema på personalmøter, der fokus har vært nærvær.</a:t>
            </a:r>
          </a:p>
          <a:p>
            <a:r>
              <a:rPr lang="nb-NO" sz="2800" smtClean="0"/>
              <a:t>Omorganisert på avdelingene, et resultat av prosjektet ”og bedre skal det bli”</a:t>
            </a:r>
          </a:p>
          <a:p>
            <a:endParaRPr lang="nb-NO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Veien videre:</a:t>
            </a:r>
          </a:p>
        </p:txBody>
      </p:sp>
      <p:sp>
        <p:nvSpPr>
          <p:cNvPr id="23554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mtClean="0"/>
              <a:t>Oppfølging av brukerundersøkelsen, velge ut noen områder som prioriteres med tanke på oppfølging. Ny undersøkelse?</a:t>
            </a:r>
          </a:p>
          <a:p>
            <a:r>
              <a:rPr lang="nb-NO" smtClean="0"/>
              <a:t>Fagdag for alle ansatte 12 og 13 november der Personfokusert omsorg er tema.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smtClean="0"/>
          </a:p>
        </p:txBody>
      </p:sp>
      <p:sp>
        <p:nvSpPr>
          <p:cNvPr id="24578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smtClean="0"/>
              <a:t>Fremdeles fokus på sykefravær selv om det i dag er redusert betraktelig i forhold til 2008. Siste kvartal: </a:t>
            </a:r>
          </a:p>
          <a:p>
            <a:r>
              <a:rPr lang="nb-NO" sz="2800" smtClean="0"/>
              <a:t>Arbeidsgruppen har hatt ønske om å få veiledning/møte med kommuner som har lykkes godt med dette arbeidet. Eks: Bodø kommune.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nb-NO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39940" name="Picture 4" descr="IMG_02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20713"/>
            <a:ext cx="7156450" cy="5367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K_pptMal power poit kvalitets kommune programmet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tema">
      <a:majorFont>
        <a:latin typeface="Verdana"/>
        <a:ea typeface="Osaka"/>
        <a:cs typeface=""/>
      </a:majorFont>
      <a:minorFont>
        <a:latin typeface="Verdan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KK_pptMal power poit kvalitets kommune programmet</Template>
  <TotalTime>75</TotalTime>
  <Words>217</Words>
  <Application>Microsoft Office PowerPoint</Application>
  <PresentationFormat>On-screen Show (4:3)</PresentationFormat>
  <Paragraphs>26</Paragraphs>
  <Slides>10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Utformingsmal</vt:lpstr>
      </vt:variant>
      <vt:variant>
        <vt:i4>13</vt:i4>
      </vt:variant>
      <vt:variant>
        <vt:lpstr>Lysbildetitler</vt:lpstr>
      </vt:variant>
      <vt:variant>
        <vt:i4>10</vt:i4>
      </vt:variant>
    </vt:vector>
  </HeadingPairs>
  <TitlesOfParts>
    <vt:vector size="27" baseType="lpstr">
      <vt:lpstr>Arial</vt:lpstr>
      <vt:lpstr>ＭＳ Ｐゴシック</vt:lpstr>
      <vt:lpstr>Verdana</vt:lpstr>
      <vt:lpstr>Osaka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KK_pptMal power poit kvalitets kommune programmet</vt:lpstr>
      <vt:lpstr>Arbeidsgruppe v/ Åsen omsorgssenter/Hjemmetjenesten  </vt:lpstr>
      <vt:lpstr>Hovedmål:</vt:lpstr>
      <vt:lpstr>Delmål: </vt:lpstr>
      <vt:lpstr>Arbeidsgruppe:</vt:lpstr>
      <vt:lpstr>Lysbilde 5</vt:lpstr>
      <vt:lpstr>Hva har vi gjort: </vt:lpstr>
      <vt:lpstr>Veien videre:</vt:lpstr>
      <vt:lpstr>Lysbilde 8</vt:lpstr>
      <vt:lpstr>Lysbilde 9</vt:lpstr>
      <vt:lpstr>Utfordringer: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Sissel</dc:creator>
  <cp:lastModifiedBy>Maria Figenschau</cp:lastModifiedBy>
  <cp:revision>9</cp:revision>
  <cp:lastPrinted>2008-11-12T15:32:23Z</cp:lastPrinted>
  <dcterms:created xsi:type="dcterms:W3CDTF">2009-10-22T23:18:00Z</dcterms:created>
  <dcterms:modified xsi:type="dcterms:W3CDTF">2009-10-23T06:36:25Z</dcterms:modified>
</cp:coreProperties>
</file>