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81" r:id="rId1"/>
  </p:sldMasterIdLst>
  <p:notesMasterIdLst>
    <p:notesMasterId r:id="rId5"/>
  </p:notesMasterIdLst>
  <p:handoutMasterIdLst>
    <p:handoutMasterId r:id="rId6"/>
  </p:handoutMasterIdLst>
  <p:sldIdLst>
    <p:sldId id="623" r:id="rId2"/>
    <p:sldId id="402" r:id="rId3"/>
    <p:sldId id="624" r:id="rId4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16921C"/>
    <a:srgbClr val="2E1700"/>
    <a:srgbClr val="E6D199"/>
    <a:srgbClr val="FF9900"/>
    <a:srgbClr val="17951D"/>
    <a:srgbClr val="12055D"/>
    <a:srgbClr val="220A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50" autoAdjust="0"/>
  </p:normalViewPr>
  <p:slideViewPr>
    <p:cSldViewPr showGuides="1">
      <p:cViewPr varScale="1">
        <p:scale>
          <a:sx n="106" d="100"/>
          <a:sy n="106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2130" y="207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0163" y="0"/>
            <a:ext cx="29194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1650"/>
            <a:ext cx="29194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0163" y="9391650"/>
            <a:ext cx="29194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cs typeface="+mn-cs"/>
              </a:defRPr>
            </a:lvl1pPr>
          </a:lstStyle>
          <a:p>
            <a:pPr>
              <a:defRPr/>
            </a:pPr>
            <a:fld id="{B6FFEE9E-6ACD-4DA4-841B-BF5C29C996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194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63588"/>
            <a:ext cx="4989513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735513"/>
            <a:ext cx="4994275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Styrearbeid</a:t>
            </a:r>
            <a:r>
              <a:rPr lang="en-GB" noProof="0" dirty="0" smtClean="0"/>
              <a:t> </a:t>
            </a:r>
            <a:r>
              <a:rPr lang="en-GB" noProof="0" dirty="0" err="1" smtClean="0"/>
              <a:t>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både</a:t>
            </a:r>
            <a:r>
              <a:rPr lang="en-GB" noProof="0" dirty="0" smtClean="0"/>
              <a:t> </a:t>
            </a:r>
            <a:r>
              <a:rPr lang="en-GB" noProof="0" dirty="0" err="1" smtClean="0"/>
              <a:t>enkelt</a:t>
            </a:r>
            <a:r>
              <a:rPr lang="en-GB" noProof="0" dirty="0" smtClean="0"/>
              <a:t> </a:t>
            </a:r>
            <a:r>
              <a:rPr lang="en-GB" noProof="0" dirty="0" err="1" smtClean="0"/>
              <a:t>og</a:t>
            </a:r>
            <a:r>
              <a:rPr lang="en-GB" noProof="0" dirty="0" smtClean="0"/>
              <a:t> </a:t>
            </a:r>
            <a:r>
              <a:rPr lang="en-GB" noProof="0" dirty="0" err="1" smtClean="0"/>
              <a:t>komplisert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samme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tid</a:t>
            </a:r>
            <a:r>
              <a:rPr lang="en-GB" noProof="0" dirty="0" smtClean="0"/>
              <a:t>. </a:t>
            </a:r>
            <a:r>
              <a:rPr lang="en-GB" noProof="0" dirty="0" err="1" smtClean="0"/>
              <a:t>Det</a:t>
            </a:r>
            <a:r>
              <a:rPr lang="en-GB" noProof="0" dirty="0" smtClean="0"/>
              <a:t> </a:t>
            </a:r>
            <a:r>
              <a:rPr lang="en-GB" noProof="0" dirty="0" err="1" smtClean="0"/>
              <a:t>vanlige</a:t>
            </a:r>
            <a:r>
              <a:rPr lang="en-GB" noProof="0" dirty="0" smtClean="0"/>
              <a:t> </a:t>
            </a:r>
            <a:r>
              <a:rPr lang="en-GB" noProof="0" dirty="0" err="1" smtClean="0"/>
              <a:t>er</a:t>
            </a:r>
            <a:r>
              <a:rPr lang="en-GB" noProof="0" dirty="0" smtClean="0"/>
              <a:t> </a:t>
            </a:r>
            <a:r>
              <a:rPr lang="en-GB" noProof="0" dirty="0" err="1" smtClean="0"/>
              <a:t>rimelig</a:t>
            </a:r>
            <a:r>
              <a:rPr lang="en-GB" noProof="0" dirty="0" smtClean="0"/>
              <a:t> </a:t>
            </a:r>
            <a:r>
              <a:rPr lang="en-GB" noProof="0" dirty="0" err="1" smtClean="0"/>
              <a:t>enkelt</a:t>
            </a:r>
            <a:r>
              <a:rPr lang="en-GB" noProof="0" dirty="0" smtClean="0"/>
              <a:t>, men </a:t>
            </a:r>
            <a:r>
              <a:rPr lang="en-GB" noProof="0" dirty="0" err="1" smtClean="0"/>
              <a:t>kan</a:t>
            </a:r>
            <a:r>
              <a:rPr lang="en-GB" noProof="0" dirty="0" smtClean="0"/>
              <a:t> fort </a:t>
            </a:r>
            <a:r>
              <a:rPr lang="en-GB" noProof="0" dirty="0" err="1" smtClean="0"/>
              <a:t>bli</a:t>
            </a:r>
            <a:r>
              <a:rPr lang="en-GB" noProof="0" dirty="0" smtClean="0"/>
              <a:t> </a:t>
            </a:r>
            <a:r>
              <a:rPr lang="en-GB" noProof="0" dirty="0" err="1" smtClean="0"/>
              <a:t>svært</a:t>
            </a:r>
            <a:r>
              <a:rPr lang="en-GB" noProof="0" dirty="0" smtClean="0"/>
              <a:t> </a:t>
            </a:r>
            <a:r>
              <a:rPr lang="en-GB" noProof="0" dirty="0" err="1" smtClean="0"/>
              <a:t>sammensatt</a:t>
            </a:r>
            <a:r>
              <a:rPr lang="en-GB" noProof="0" dirty="0" smtClean="0"/>
              <a:t>, </a:t>
            </a:r>
            <a:r>
              <a:rPr lang="en-GB" noProof="0" dirty="0" err="1" smtClean="0"/>
              <a:t>uoversiktelig</a:t>
            </a:r>
            <a:r>
              <a:rPr lang="en-GB" noProof="0" dirty="0" smtClean="0"/>
              <a:t> </a:t>
            </a:r>
            <a:r>
              <a:rPr lang="en-GB" noProof="0" dirty="0" err="1" smtClean="0"/>
              <a:t>og</a:t>
            </a:r>
            <a:r>
              <a:rPr lang="en-GB" noProof="0" dirty="0" smtClean="0"/>
              <a:t> </a:t>
            </a:r>
            <a:r>
              <a:rPr lang="en-GB" noProof="0" dirty="0" err="1" smtClean="0"/>
              <a:t>komplisert</a:t>
            </a:r>
            <a:r>
              <a:rPr lang="en-GB" noProof="0" dirty="0" smtClean="0"/>
              <a:t> </a:t>
            </a:r>
            <a:r>
              <a:rPr lang="en-GB" noProof="0" dirty="0" err="1" smtClean="0"/>
              <a:t>når</a:t>
            </a:r>
            <a:r>
              <a:rPr lang="en-GB" noProof="0" dirty="0" smtClean="0"/>
              <a:t> </a:t>
            </a:r>
            <a:r>
              <a:rPr lang="en-GB" noProof="0" dirty="0" err="1" smtClean="0"/>
              <a:t>utfordringer</a:t>
            </a:r>
            <a:r>
              <a:rPr lang="en-GB" noProof="0" dirty="0" smtClean="0"/>
              <a:t> </a:t>
            </a:r>
            <a:r>
              <a:rPr lang="en-GB" noProof="0" dirty="0" err="1" smtClean="0"/>
              <a:t>melder</a:t>
            </a:r>
            <a:r>
              <a:rPr lang="en-GB" noProof="0" dirty="0" smtClean="0"/>
              <a:t> </a:t>
            </a:r>
            <a:r>
              <a:rPr lang="en-GB" noProof="0" dirty="0" err="1" smtClean="0"/>
              <a:t>seg</a:t>
            </a:r>
            <a:r>
              <a:rPr lang="en-GB" noProof="0" dirty="0" smtClean="0"/>
              <a:t>.</a:t>
            </a:r>
          </a:p>
          <a:p>
            <a:pPr lvl="0"/>
            <a:endParaRPr lang="en-GB" noProof="0" dirty="0" smtClean="0"/>
          </a:p>
          <a:p>
            <a:pPr lvl="0"/>
            <a:r>
              <a:rPr lang="en-GB" noProof="0" dirty="0" err="1" smtClean="0"/>
              <a:t>Det</a:t>
            </a:r>
            <a:r>
              <a:rPr lang="en-GB" noProof="0" dirty="0" smtClean="0"/>
              <a:t> </a:t>
            </a:r>
            <a:r>
              <a:rPr lang="en-GB" noProof="0" dirty="0" err="1" smtClean="0"/>
              <a:t>går</a:t>
            </a:r>
            <a:r>
              <a:rPr lang="en-GB" noProof="0" dirty="0" smtClean="0"/>
              <a:t> </a:t>
            </a:r>
            <a:r>
              <a:rPr lang="en-GB" noProof="0" dirty="0" err="1" smtClean="0"/>
              <a:t>fint</a:t>
            </a:r>
            <a:r>
              <a:rPr lang="en-GB" noProof="0" dirty="0" smtClean="0"/>
              <a:t> I </a:t>
            </a:r>
            <a:r>
              <a:rPr lang="en-GB" noProof="0" dirty="0" err="1" smtClean="0"/>
              <a:t>solskinn</a:t>
            </a:r>
            <a:r>
              <a:rPr lang="en-GB" noProof="0" dirty="0" smtClean="0"/>
              <a:t>, men </a:t>
            </a:r>
            <a:r>
              <a:rPr lang="en-GB" noProof="0" dirty="0" err="1" smtClean="0"/>
              <a:t>ikke</a:t>
            </a:r>
            <a:r>
              <a:rPr lang="en-GB" noProof="0" dirty="0" smtClean="0"/>
              <a:t> </a:t>
            </a:r>
            <a:r>
              <a:rPr lang="en-GB" noProof="0" dirty="0" err="1" smtClean="0"/>
              <a:t>nødvendigvis</a:t>
            </a:r>
            <a:r>
              <a:rPr lang="en-GB" noProof="0" dirty="0" smtClean="0"/>
              <a:t> like </a:t>
            </a:r>
            <a:r>
              <a:rPr lang="en-GB" noProof="0" dirty="0" err="1" smtClean="0"/>
              <a:t>greitt</a:t>
            </a:r>
            <a:r>
              <a:rPr lang="en-GB" noProof="0" dirty="0" smtClean="0"/>
              <a:t> </a:t>
            </a:r>
            <a:r>
              <a:rPr lang="en-GB" noProof="0" dirty="0" err="1" smtClean="0"/>
              <a:t>når</a:t>
            </a:r>
            <a:r>
              <a:rPr lang="en-GB" noProof="0" dirty="0" smtClean="0"/>
              <a:t> man </a:t>
            </a:r>
            <a:r>
              <a:rPr lang="en-GB" noProof="0" dirty="0" err="1" smtClean="0"/>
              <a:t>kommer</a:t>
            </a:r>
            <a:r>
              <a:rPr lang="en-GB" noProof="0" dirty="0" smtClean="0"/>
              <a:t> inn I </a:t>
            </a:r>
            <a:r>
              <a:rPr lang="en-GB" noProof="0" dirty="0" err="1" smtClean="0"/>
              <a:t>turbulens</a:t>
            </a:r>
            <a:r>
              <a:rPr lang="en-GB" noProof="0" dirty="0" smtClean="0"/>
              <a:t>.</a:t>
            </a:r>
          </a:p>
          <a:p>
            <a:pPr lvl="0"/>
            <a:endParaRPr lang="en-GB" noProof="0" dirty="0" smtClean="0"/>
          </a:p>
          <a:p>
            <a:pPr lvl="0"/>
            <a:r>
              <a:rPr lang="en-GB" noProof="0" dirty="0" err="1" smtClean="0"/>
              <a:t>Det</a:t>
            </a:r>
            <a:r>
              <a:rPr lang="en-GB" noProof="0" dirty="0" smtClean="0"/>
              <a:t> </a:t>
            </a:r>
            <a:r>
              <a:rPr lang="en-GB" noProof="0" dirty="0" err="1" smtClean="0"/>
              <a:t>er</a:t>
            </a:r>
            <a:r>
              <a:rPr lang="en-GB" noProof="0" dirty="0" smtClean="0"/>
              <a:t> </a:t>
            </a:r>
            <a:r>
              <a:rPr lang="en-GB" noProof="0" dirty="0" err="1" smtClean="0"/>
              <a:t>det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styret</a:t>
            </a:r>
            <a:r>
              <a:rPr lang="en-GB" noProof="0" dirty="0" smtClean="0"/>
              <a:t> </a:t>
            </a:r>
            <a:r>
              <a:rPr lang="en-GB" noProof="0" dirty="0" err="1" smtClean="0"/>
              <a:t>som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forbereder</a:t>
            </a:r>
            <a:r>
              <a:rPr lang="en-GB" noProof="0" dirty="0" smtClean="0"/>
              <a:t> </a:t>
            </a:r>
            <a:r>
              <a:rPr lang="en-GB" noProof="0" dirty="0" err="1" smtClean="0"/>
              <a:t>seg</a:t>
            </a:r>
            <a:r>
              <a:rPr lang="en-GB" noProof="0" dirty="0" smtClean="0"/>
              <a:t> </a:t>
            </a:r>
            <a:r>
              <a:rPr lang="en-GB" noProof="0" dirty="0" err="1" smtClean="0"/>
              <a:t>godt</a:t>
            </a:r>
            <a:r>
              <a:rPr lang="en-GB" noProof="0" dirty="0" smtClean="0"/>
              <a:t>, tar </a:t>
            </a:r>
            <a:r>
              <a:rPr lang="en-GB" noProof="0" dirty="0" err="1" smtClean="0"/>
              <a:t>styrearbeidet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alvor</a:t>
            </a:r>
            <a:r>
              <a:rPr lang="en-GB" noProof="0" dirty="0" smtClean="0"/>
              <a:t> </a:t>
            </a:r>
            <a:r>
              <a:rPr lang="en-GB" noProof="0" dirty="0" err="1" smtClean="0"/>
              <a:t>som</a:t>
            </a:r>
            <a:r>
              <a:rPr lang="en-GB" noProof="0" dirty="0" smtClean="0"/>
              <a:t> </a:t>
            </a:r>
            <a:r>
              <a:rPr lang="en-GB" noProof="0" dirty="0" err="1" smtClean="0"/>
              <a:t>har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beste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forutsetninger</a:t>
            </a:r>
            <a:r>
              <a:rPr lang="en-GB" noProof="0" dirty="0" smtClean="0"/>
              <a:t> for å </a:t>
            </a:r>
            <a:r>
              <a:rPr lang="en-GB" noProof="0" dirty="0" err="1" smtClean="0"/>
              <a:t>komme</a:t>
            </a:r>
            <a:r>
              <a:rPr lang="en-GB" noProof="0" dirty="0" smtClean="0"/>
              <a:t> </a:t>
            </a:r>
            <a:r>
              <a:rPr lang="en-GB" noProof="0" dirty="0" err="1" smtClean="0"/>
              <a:t>gjennom</a:t>
            </a:r>
            <a:r>
              <a:rPr lang="en-GB" noProof="0" dirty="0" smtClean="0"/>
              <a:t> </a:t>
            </a:r>
            <a:r>
              <a:rPr lang="en-GB" noProof="0" dirty="0" err="1" smtClean="0"/>
              <a:t>vanskelige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tider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en god </a:t>
            </a:r>
            <a:r>
              <a:rPr lang="en-GB" noProof="0" dirty="0" err="1" smtClean="0"/>
              <a:t>måte</a:t>
            </a:r>
            <a:r>
              <a:rPr lang="en-GB" noProof="0" dirty="0" smtClean="0"/>
              <a:t>.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1650"/>
            <a:ext cx="29194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391650"/>
            <a:ext cx="29194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cs typeface="+mn-cs"/>
              </a:defRPr>
            </a:lvl1pPr>
          </a:lstStyle>
          <a:p>
            <a:pPr>
              <a:defRPr/>
            </a:pPr>
            <a:fld id="{9C1285E8-B1DA-465D-BA81-93C73A0F16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CFC10C-D0E3-4549-8374-1A94A2660045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5F094-03F0-4D8D-A3E2-E539E89D5E18}" type="slidenum">
              <a:rPr lang="en-GB" smtClean="0">
                <a:cs typeface="Arial" pitchFamily="34" charset="0"/>
              </a:rPr>
              <a:pPr/>
              <a:t>2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5F094-03F0-4D8D-A3E2-E539E89D5E18}" type="slidenum">
              <a:rPr lang="en-GB" smtClean="0">
                <a:cs typeface="Arial" pitchFamily="34" charset="0"/>
              </a:rPr>
              <a:pPr/>
              <a:t>3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grpSp>
        <p:nvGrpSpPr>
          <p:cNvPr id="3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1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1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096257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2" name="Group 101"/>
          <p:cNvGrpSpPr>
            <a:grpSpLocks noChangeAspect="1"/>
          </p:cNvGrpSpPr>
          <p:nvPr/>
        </p:nvGrpSpPr>
        <p:grpSpPr>
          <a:xfrm>
            <a:off x="968592" y="5768681"/>
            <a:ext cx="1232283" cy="935789"/>
            <a:chOff x="518032" y="-1032869"/>
            <a:chExt cx="6161413" cy="4678943"/>
          </a:xfrm>
        </p:grpSpPr>
        <p:grpSp>
          <p:nvGrpSpPr>
            <p:cNvPr id="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  <p:grpSp>
          <p:nvGrpSpPr>
            <p:cNvPr id="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6" y="2901697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the presentation’s main title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4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 bwMode="gray">
          <a:xfrm>
            <a:off x="1752601" y="1"/>
            <a:ext cx="73914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7"/>
            <a:ext cx="63246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1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5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5" y="1828799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2" name="Group 32"/>
          <p:cNvGrpSpPr/>
          <p:nvPr/>
        </p:nvGrpSpPr>
        <p:grpSpPr>
          <a:xfrm>
            <a:off x="968592" y="6170991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1"/>
            <a:ext cx="39624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1" y="1752600"/>
            <a:ext cx="3962399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1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1" y="1752601"/>
            <a:ext cx="2590799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1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199" y="3352800"/>
            <a:ext cx="3962401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1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52578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1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PwCFirm"/>
          <p:cNvSpPr txBox="1"/>
          <p:nvPr/>
        </p:nvSpPr>
        <p:spPr>
          <a:xfrm>
            <a:off x="533400" y="6477000"/>
            <a:ext cx="25908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</a:t>
            </a:r>
            <a:br>
              <a:rPr lang="en-GB" noProof="0" smtClean="0"/>
            </a:br>
            <a:r>
              <a:rPr lang="en-GB" noProof="0" smtClean="0"/>
              <a:t>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  <p:sldLayoutId id="2147483902" r:id="rId2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sz="2800" dirty="0" smtClean="0"/>
              <a:t>Storfjord</a:t>
            </a:r>
            <a:r>
              <a:rPr lang="nb-NO" sz="2800" dirty="0" smtClean="0"/>
              <a:t> </a:t>
            </a:r>
            <a:r>
              <a:rPr lang="nb-NO" sz="2800" dirty="0" smtClean="0"/>
              <a:t>Kommune</a:t>
            </a:r>
            <a:br>
              <a:rPr lang="nb-NO" sz="2800" dirty="0" smtClean="0"/>
            </a:br>
            <a:r>
              <a:rPr lang="nb-NO" sz="2800" dirty="0" smtClean="0"/>
              <a:t>Styreseminar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b-NO" sz="2800" dirty="0" smtClean="0"/>
              <a:t>Storfjord kommunehus</a:t>
            </a:r>
            <a:endParaRPr lang="nb-NO" sz="2800" dirty="0" smtClean="0"/>
          </a:p>
          <a:p>
            <a:pPr>
              <a:defRPr/>
            </a:pPr>
            <a:endParaRPr lang="nb-NO" sz="2000" dirty="0" smtClean="0"/>
          </a:p>
          <a:p>
            <a:pPr>
              <a:defRPr/>
            </a:pPr>
            <a:r>
              <a:rPr lang="nb-NO" sz="2000" dirty="0" smtClean="0"/>
              <a:t>Advokat Juha </a:t>
            </a:r>
            <a:r>
              <a:rPr lang="nb-NO" sz="2000" dirty="0" err="1" smtClean="0"/>
              <a:t>Seppola</a:t>
            </a:r>
            <a:endParaRPr lang="nb-NO" sz="2000" dirty="0" smtClean="0"/>
          </a:p>
        </p:txBody>
      </p:sp>
      <p:sp>
        <p:nvSpPr>
          <p:cNvPr id="14340" name="Text Placeholder 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/>
            <a:r>
              <a:rPr lang="nb-NO" smtClean="0"/>
              <a:t>www.pwc.no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nb-NO" smtClean="0"/>
              <a:t>Agenda forelesning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b-NO" sz="2000" dirty="0" smtClean="0"/>
              <a:t>”Juridisk del”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Nyttig å vite om aksjeselskaper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Samspilltriangel mellom eiere, styre, ledelsen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Lovpålagte oppgaver til generalforsamling, styre og daglig leder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nb-NO" sz="2000" dirty="0" smtClean="0"/>
              <a:t>”Praktisk del”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Styrets årsplan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Praktisk styrearbeid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Struktur på dagsorden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err="1" smtClean="0"/>
              <a:t>Corporate</a:t>
            </a:r>
            <a:r>
              <a:rPr lang="nb-NO" dirty="0" smtClean="0"/>
              <a:t> </a:t>
            </a:r>
            <a:r>
              <a:rPr lang="nb-NO" dirty="0" err="1" smtClean="0"/>
              <a:t>Governance</a:t>
            </a:r>
            <a:r>
              <a:rPr lang="nb-NO" dirty="0" smtClean="0"/>
              <a:t> (informasjon)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Oppgaver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nb-NO" sz="2000" dirty="0" smtClean="0"/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nb-NO" sz="2000" dirty="0" smtClean="0"/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nb-NO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Date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nb-NO" dirty="0" smtClean="0"/>
              <a:t>Kontaktinformasjon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nb-NO" sz="2000" dirty="0" smtClean="0"/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nb-NO" sz="2000" dirty="0" smtClean="0"/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nb-NO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Date here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051720" y="20608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/>
            <a:r>
              <a:rPr lang="nb-NO" b="1" dirty="0" smtClean="0"/>
              <a:t>Juha </a:t>
            </a:r>
            <a:r>
              <a:rPr lang="nb-NO" b="1" dirty="0" err="1" smtClean="0"/>
              <a:t>Seppola</a:t>
            </a:r>
            <a:endParaRPr lang="nb-NO" b="1" dirty="0" smtClean="0"/>
          </a:p>
          <a:p>
            <a:pPr marL="0" indent="0"/>
            <a:r>
              <a:rPr lang="nb-NO" dirty="0" smtClean="0"/>
              <a:t>Telefon 95 26 14 21</a:t>
            </a:r>
          </a:p>
          <a:p>
            <a:pPr marL="0" indent="0"/>
            <a:r>
              <a:rPr lang="nb-NO" dirty="0" smtClean="0"/>
              <a:t>E-post</a:t>
            </a:r>
            <a:r>
              <a:rPr lang="nb-NO" dirty="0" smtClean="0">
                <a:solidFill>
                  <a:srgbClr val="000000"/>
                </a:solidFill>
              </a:rPr>
              <a:t>: </a:t>
            </a:r>
            <a:r>
              <a:rPr lang="nb-NO" dirty="0" err="1" smtClean="0">
                <a:solidFill>
                  <a:srgbClr val="000000"/>
                </a:solidFill>
              </a:rPr>
              <a:t>juha.seppola@no.pwc.com</a:t>
            </a:r>
            <a:endParaRPr lang="nb-NO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Users\NT003966\Pictures\PwC- Juha Seppola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3501008"/>
            <a:ext cx="21605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 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PwC Onscreen - Burgundy</Template>
  <TotalTime>8415</TotalTime>
  <Words>72</Words>
  <Application>Microsoft Office PowerPoint</Application>
  <PresentationFormat>On-screen Show (4:3)</PresentationFormat>
  <Paragraphs>29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PwC Presentation</vt:lpstr>
      <vt:lpstr>Storfjord Kommune Styreseminar  </vt:lpstr>
      <vt:lpstr>Agenda forelesning</vt:lpstr>
      <vt:lpstr>Kontaktinformasjon</vt:lpstr>
    </vt:vector>
  </TitlesOfParts>
  <Company>PricewaterhouseCoopers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</dc:creator>
  <cp:lastModifiedBy>Juha Seppola</cp:lastModifiedBy>
  <cp:revision>563</cp:revision>
  <cp:lastPrinted>1998-12-09T11:50:12Z</cp:lastPrinted>
  <dcterms:created xsi:type="dcterms:W3CDTF">2004-01-05T11:20:25Z</dcterms:created>
  <dcterms:modified xsi:type="dcterms:W3CDTF">2013-02-13T14:03:07Z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i4>6</vt:i4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5</vt:lpwstr>
  </property>
</Properties>
</file>